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73" r:id="rId13"/>
    <p:sldId id="268" r:id="rId14"/>
    <p:sldId id="269" r:id="rId15"/>
    <p:sldId id="270" r:id="rId16"/>
    <p:sldId id="271" r:id="rId17"/>
    <p:sldId id="278" r:id="rId18"/>
    <p:sldId id="274" r:id="rId19"/>
    <p:sldId id="275" r:id="rId20"/>
    <p:sldId id="276" r:id="rId21"/>
    <p:sldId id="277" r:id="rId22"/>
    <p:sldId id="272" r:id="rId23"/>
    <p:sldId id="279" r:id="rId24"/>
    <p:sldId id="280" r:id="rId25"/>
    <p:sldId id="281" r:id="rId26"/>
    <p:sldId id="283" r:id="rId27"/>
    <p:sldId id="284" r:id="rId28"/>
    <p:sldId id="285" r:id="rId29"/>
    <p:sldId id="286" r:id="rId30"/>
    <p:sldId id="287" r:id="rId31"/>
    <p:sldId id="289" r:id="rId32"/>
    <p:sldId id="290" r:id="rId33"/>
    <p:sldId id="291" r:id="rId34"/>
    <p:sldId id="292" r:id="rId35"/>
    <p:sldId id="293" r:id="rId36"/>
    <p:sldId id="261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7" autoAdjust="0"/>
    <p:restoredTop sz="94660"/>
  </p:normalViewPr>
  <p:slideViewPr>
    <p:cSldViewPr snapToGrid="0">
      <p:cViewPr>
        <p:scale>
          <a:sx n="100" d="100"/>
          <a:sy n="100" d="100"/>
        </p:scale>
        <p:origin x="708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75097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9216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9509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0894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9701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14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561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6990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83782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43011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3421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49C00-57CE-4870-BB35-67A52F7F4E7E}" type="datetimeFigureOut">
              <a:rPr lang="ko-KR" altLang="en-US" smtClean="0"/>
              <a:t>2021-06-18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D5143-581E-483F-A8A0-F7DCD25908A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8912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934ECD7-0CA8-4533-B85F-5EA369BFF6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"/>
            <a:ext cx="12192000" cy="685628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D0AAD69-60F9-4B1A-B6E0-107E94125B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1718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5B11BA5-FAD4-44A6-8D3D-BC4C277B5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E1A1B34-62B1-4770-839B-4D44B3095D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5995" y="6482714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57057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D3240F4-833B-4919-B32B-23FF0EE2F8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4E98208-1ECB-4939-8293-998E20406E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004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4B5D5B2-179D-4D7B-8FF1-13F5BFA84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EB760E0-B780-40A2-8B18-145B9A2F97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907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4CCF647-3184-4883-8804-C9325C6F43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46B15D30-9AFB-40D7-9C71-9A0782453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797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A7C28ED-A8E1-4046-807E-06FE59A7C0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7C7DEA2-923A-43FB-8276-39AD4FBDCD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683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CEE3EBA-4440-4874-8079-A5E4A359BC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9A9C6717-61E4-468C-A63F-92B996567C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6952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786C2B4-5D82-4B21-A8CB-40141D2C98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4BA4C6A-83B0-4D65-AF01-01D87EA4FE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466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754EE2A-BD17-44E0-919D-02D961EAB4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F52EFA52-55D8-4DB1-8AB7-6FE12292D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9537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74DAC23-693D-419E-A207-2E03717259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7293BAD-65C8-4A6B-9BB2-8292BBAEDC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026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1E51F67-6762-44C0-9651-95962415F1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0609DF5-8279-4250-B943-ABA114C76F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56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F35928B-8094-4CA5-BCFF-FEE298BE0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14"/>
            <a:ext cx="12192000" cy="685628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3EB1048-5A20-4B41-9B4A-5E4C0CD821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9843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F798BF3-076E-4269-BE0A-1C3CF6357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8A28AD1-7BD2-4B9B-893C-F98433D60C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2974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4202824-0D0D-4904-B0D7-B0F105D30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6FD822A-C811-4A94-ABF3-BCBD0FE5F1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0145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77889CC-C6B6-412E-9C9B-252515A51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E6675F9-77E7-4114-926A-93FCC16C50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4414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BE6E1D8-E020-4056-8588-76D1D1AEA5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2C25549-AF5D-4A8A-B093-FB2E397227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7297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C73D8CF-29E2-4625-AE48-6BD62ADC8E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3112CA0-9F12-43FC-B738-425AD753BB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558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0556C6A-D630-4D95-B74B-F9EE57F63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F29D475-40FD-42E4-AFFF-2723F8DCD8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5563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24299D3-D19F-42F0-86AA-7CEB8529F2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FA9A5CB-7E77-40F9-9E34-0DB5E9C3DD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5478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163E160-393A-44E5-B3F9-5F3363F64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74AD5DE-B853-4EB3-9621-0B65015463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0162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A57E966-9B79-44E6-95E0-FBBB169356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3E50E4B-044F-4F26-B2FE-FC363D2945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9027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B4AAE034-010D-4D95-8CA8-A332ADD563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607C2EF-6D68-49FB-A7F2-C5EF3A9DC5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292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78AF35E-E23E-422F-8834-2B56EEDCD5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B5B9E83-47EF-4EDE-998E-BFBC3FAC2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4382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28E0EB9-0176-435A-977D-49317CDCA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BFB8288A-9CB8-4DBD-A87E-77B270E06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943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50E7AFB-FFA2-4A21-BA19-D4E35F1A27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5BA07BB-62F6-43A6-AAB0-936E8B1501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6048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4098E95-26FB-4C66-BA76-227A076414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F1D041F-D8E5-4E33-93BE-3BB52745EF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819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9BE399C-5F8A-4EB2-9B4A-6AF271279B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A3DAB48-3AA5-4E08-9120-FE6C24A4E5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699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8D7C917-7631-48C9-8DB9-4C4F139C48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226767DA-D996-4C20-A8F5-F455CF2DCB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211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5CC5DEC-4913-4C9C-A025-2957E22EBF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611A8A38-3860-4E54-AD17-F24EC0BA9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0141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D9C32C1-F452-4523-9281-E80FEA7D7C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1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A3CA3B5C-FF10-4104-8CF6-6DA96D2588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149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B75C14E-BD08-4AAA-83A3-B47ABD6F70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71" name="그림 70">
            <a:extLst>
              <a:ext uri="{FF2B5EF4-FFF2-40B4-BE49-F238E27FC236}">
                <a16:creationId xmlns:a16="http://schemas.microsoft.com/office/drawing/2014/main" id="{06AB8EAA-D9DF-45AB-BF16-F298EDCEE5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2065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34CD44E-9D95-4EC7-8071-A5C58AF228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5" y="0"/>
            <a:ext cx="12189631" cy="68580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21F6E174-5B6D-4693-ACF8-CA2A9EB6C0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435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0B8B234-9887-490C-A9DE-3D68D8A62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B1F9BDF-6551-46ED-997A-97283A9948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0447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35393F7-C24B-4C78-B172-D42F989A46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C5611D4A-7C46-4C8D-AB0F-1689691402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538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771AC49A-E084-4B94-AAB1-7B72CF9E5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3561604-BBD6-45E3-852F-BE4B979C17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300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05BC395-D699-446C-B88B-E3ADC9029A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" y="0"/>
            <a:ext cx="12189631" cy="6858000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F86F9C8-36F2-420E-808C-DFC0154022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4570" y="224789"/>
            <a:ext cx="1258830" cy="190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8136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</TotalTime>
  <Words>0</Words>
  <Application>Microsoft Office PowerPoint</Application>
  <PresentationFormat>와이드스크린</PresentationFormat>
  <Paragraphs>0</Paragraphs>
  <Slides>36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0" baseType="lpstr">
      <vt:lpstr>Arial</vt:lpstr>
      <vt:lpstr>Calibri</vt:lpstr>
      <vt:lpstr>Calibri Light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숲속 의샘</dc:creator>
  <cp:lastModifiedBy>숲속 의샘</cp:lastModifiedBy>
  <cp:revision>3</cp:revision>
  <dcterms:created xsi:type="dcterms:W3CDTF">2021-06-18T05:54:46Z</dcterms:created>
  <dcterms:modified xsi:type="dcterms:W3CDTF">2021-06-18T06:18:50Z</dcterms:modified>
</cp:coreProperties>
</file>

<file path=docProps/thumbnail.jpeg>
</file>